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847496,174.77350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Beach Rd - Auckland Central</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AUCKLED47</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325°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 x 10m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20,150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480 x 960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and top reach performing digital screen located on Beach Rd reaches audiences heading out of the CBD en route towards Parnell, Newmarket as well as northern, western, and southern suburbs via the MW system. This popular zone is ideal for brands wanting to communicate to homebound audiences. Spark Arena is nearby. This location is a standout for audiences that visit Telco Stores, Travel Agents, Outdoors Stores, Electronics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