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7.7800473,175.27177040000004"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Hamilton</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Mill St - Whitiora</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HAM15-63</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205°</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41,651</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No</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Mill Street is just down the road from FMG Stadium Waikato. The panel faces audiences en route to the CBD or north towards Te Rapa. Businesses in the vicinity include PAK’nSAVE, Countdown, Supercheap Auto and KFC. Congestion at the traffic light-controlled intersection benefits high dwell times. Accommodation options dominate the area. This location is a standout for audiences that visit Department Stores, Car Dealerships, Supermarkets, Petrol Stations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