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8.6849518,176.073744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Taupō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Paora Hapi St - Taupō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TAUPLED02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195°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x 4m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10,807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864 x 480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0700-2059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positioned atop Rebel Sport faces the PAK’nSAVE carpark which is a top audience hot-spot in town where everyone frequents. Businesses in the vicinity include Countdown, The Warehouse, Bunning’s, and BP along with many other retailers and professional services. Full animation is permitted.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