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10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E1A3-2898-3F40-A6BE-26A698EAD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Wellington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117E4-0DD7-7740-A19A-6798B829F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Wellington Metro Rail Network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3E228-24D3-0948-AC46-0E3FE7DF75C2}"/>
              </a:ext>
            </a:extLst>
          </p:cNvPr>
          <p:cNvSpPr/>
          <p:nvPr/>
        </p:nvSpPr>
        <p:spPr>
          <a:xfrm>
            <a:off x="449305" y="0"/>
            <a:ext cx="763477" cy="404290"/>
          </a:xfrm>
          <a:prstGeom prst="rect">
            <a:avLst/>
          </a:prstGeom>
          <a:solidFill>
            <a:srgbClr val="38B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9792C-43F3-C041-A28B-7ED621DC50CF}"/>
              </a:ext>
            </a:extLst>
          </p:cNvPr>
          <p:cNvSpPr/>
          <p:nvPr/>
        </p:nvSpPr>
        <p:spPr>
          <a:xfrm>
            <a:off x="515043" y="83025"/>
            <a:ext cx="612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TRAIN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A4594167-DD21-CC45-A9F1-A7C91AF9E22F}"/>
              </a:ext>
            </a:extLst>
          </p:cNvPr>
          <p:cNvSpPr/>
          <p:nvPr/>
        </p:nvSpPr>
        <p:spPr>
          <a:xfrm>
            <a:off x="437811" y="2103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E0FF9CFE-ACE2-9847-BC74-EB941BDEF707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260F9BD-579A-3948-B351-B20C9D34D349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4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2CF6BBD-68C5-4B44-9399-904C6801010B}"/>
              </a:ext>
            </a:extLst>
          </p:cNvPr>
          <p:cNvSpPr txBox="1">
            <a:spLocks/>
          </p:cNvSpPr>
          <p:nvPr/>
        </p:nvSpPr>
        <p:spPr>
          <a:xfrm>
            <a:off x="359999" y="1801747"/>
            <a:ext cx="820215" cy="26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Ad Format: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74DD800-EB49-43CE-9179-94B5A87D7F99}"/>
              </a:ext>
            </a:extLst>
          </p:cNvPr>
          <p:cNvSpPr txBox="1">
            <a:spLocks/>
          </p:cNvSpPr>
          <p:nvPr/>
        </p:nvSpPr>
        <p:spPr>
          <a:xfrm>
            <a:off x="1312433" y="1806178"/>
            <a:ext cx="2815678" cy="264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A3 Posters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936CBE-7262-4462-90B0-7BA834A32420}"/>
              </a:ext>
            </a:extLst>
          </p:cNvPr>
          <p:cNvSpPr txBox="1">
            <a:spLocks/>
          </p:cNvSpPr>
          <p:nvPr/>
        </p:nvSpPr>
        <p:spPr>
          <a:xfrm>
            <a:off x="358077" y="2178277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A3 posters placed in all 83 trains running the Paraparaumu, Upper Hutt, Melling and Johnsonville line will reach 1.205M commuter trips over a 4 week period. Coupled with high reach performance, trains offer a high dwell environment ranging from 9-60 minutes. The main audience composition of a Wellington train commuter includes; 54% are female, 70% are 25-59 year olds, 78% use the train to get to work and 63% travel every weekday.</a:t>
            </a:r>
          </a:p>
        </p:txBody>
      </p:sp>
    </p:spTree>
    <p:extLst>
      <p:ext uri="{BB962C8B-B14F-4D97-AF65-F5344CB8AC3E}">
        <p14:creationId xmlns:p14="http://schemas.microsoft.com/office/powerpoint/2010/main" val="21229913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24</Words>
  <Application>Microsoft Macintosh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Light</vt:lpstr>
      <vt:lpstr>Axiforma</vt:lpstr>
      <vt:lpstr>Calibri</vt:lpstr>
      <vt:lpstr>Axiforma SemiBold</vt:lpstr>
      <vt:lpstr>Arial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14</cp:revision>
  <cp:lastPrinted>2022-04-21T04:14:19Z</cp:lastPrinted>
  <dcterms:created xsi:type="dcterms:W3CDTF">2022-04-20T08:33:59Z</dcterms:created>
  <dcterms:modified xsi:type="dcterms:W3CDTF">2022-06-10T00:24:59Z</dcterms:modified>
</cp:coreProperties>
</file>