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39.930476,175.04767"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Whanganui</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Victoria &amp; Ingestre - Whanganui</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WHANLED01</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350°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3.2m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16,743</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600 x 320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is located on Victoria Ave in the heart of Whanganui’s business district. Long sightlines and congestion at the traffic light-controlled intersection with Ingestre St assures high dwell times. Businesses in the vicinity include Briscoes, The Warehouse, KFC, Farmers and Countdown, along with many other retailers and professional services. This location is a standout for audiences that visit Outdoors Stores, Travel Agents, Car Dealerships, Big Box Retailers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