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9056,172.55859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CHCH42-61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35,770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arterial Blenheim Rd after the Sockburn roundabout reaches audiences from Hornby and Wigram en route to the CBD, Riccarton, and Hagley Park. Congestion along this stretch of road assures high dwell times. Businesses in the vicinity are predominantly car dealerships and manufacturing firms. Riccarton Racecourse is nearby.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