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3.5378829,172.60332089999997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Clarence St - Riccarton (IN)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CHCH65-61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150°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25,886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in-demand panel located on multi-laned Whiteleigh Ave targets inbound audiences en route to SH1, Riccarton Mall and the CBD. Congestion at the traffic light-controlled intersection with Blenheim Rd assures high dwell times. Businesses in the vicinity include Kmart, McDonald’s, PAK’nSAVE and Noel Leeming. Hagley Park is nearby. This location is a standout for audiences that visit Electronics Stores, Outdoors Stores, Office Supplies, Department Stores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