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079334,172.65273619999994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Shirley Rd - Mairehau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CHCH78-62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150°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17,600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panel located on Shirley Rd in the northern suburbs reaches westbound audiences from Shirley and Dallington en route to St Albans and Edgeware. Congestion ahead of the traffic light-controlled intersection with Hills Rd assures high dwell times. Apart from Bridgestone Tyre Centre, restaurants dominate the immediate vicinity. This location is a standout for audiences that visit Office Supplies, Travel Agents, Big Box Retailers, Department Stores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