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1.2939326,174.77342509999994"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Wellington</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Victoria St - Te Aro</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WELLLED02</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55,168</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Victoria St reaches outbound Wellington CBD audiences en route northbound via the Wellington MW (SH1), or towards the suburbs of Brooklyn, Mt Cook and Mornington. Long sightlines and congestion at the traffic light-controlled intersection with Vivian St assures high dwell times. This location is a standout for audiences that visit Travel Agents, Office Supplies, QSR, Supermarkets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