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36.849749,174.764924"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Auckland</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229 Queen Street</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AUCK16-151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5.8 x 14 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17,600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When Location counts: Queen Street Auckland. This high profile 5 x 14m Spectacular has long visuals up Queen Street and provides massive exposure to the bustling foot traffic. Located at the lead into the heavy retail bustle, just down from the Metro Centre, Auckland Town Hall and the  Imax Theatre, this site is a must for any GO-BIG campaign getting out  to the masses.</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