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22552,172.62899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149 Victoria Street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CHCH26-31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/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35,521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double face tower wrap is unique in providing great vehicle &amp; exceptional pedestrian views. This is Christchurch's most elite stretches of road. Victoria Street has a plethora of dining/bars/shopping and attracts an array of office workers to the area. Victoria Street is a main thoroughfare into the city and North to Papanui and affluent Merivale. The area is bordered by motels and the Casino is in close proximity.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